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</p:sldIdLst>
  <p:sldSz cx="6858000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3504" y="8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4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3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7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4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7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3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7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C67D-2AA5-484A-BD26-FFC06161583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4BF24-4ABC-437B-A817-09FC7C1D1C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787EA52-513E-4D54-AD56-C8DBB8B12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40368" y="2836188"/>
            <a:ext cx="8679051" cy="650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7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9239577-84BF-4339-A263-44E54F313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3638" y="3234507"/>
            <a:ext cx="6794283" cy="509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5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Voigt, Anne</dc:creator>
  <cp:lastModifiedBy>Voigt, Anne</cp:lastModifiedBy>
  <cp:revision>28</cp:revision>
  <dcterms:created xsi:type="dcterms:W3CDTF">2020-12-07T17:34:29Z</dcterms:created>
  <dcterms:modified xsi:type="dcterms:W3CDTF">2021-04-25T13:57:46Z</dcterms:modified>
</cp:coreProperties>
</file>