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71" r:id="rId3"/>
  </p:sldIdLst>
  <p:sldSz cx="6858000" cy="12192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2" d="100"/>
          <a:sy n="62" d="100"/>
        </p:scale>
        <p:origin x="3504" y="84"/>
      </p:cViewPr>
      <p:guideLst>
        <p:guide orient="horz" pos="384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8C67D-2AA5-484A-BD26-FFC06161583D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4BF24-4ABC-437B-A817-09FC7C1D1CF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548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8C67D-2AA5-484A-BD26-FFC06161583D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4BF24-4ABC-437B-A817-09FC7C1D1CF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230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8C67D-2AA5-484A-BD26-FFC06161583D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4BF24-4ABC-437B-A817-09FC7C1D1CF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079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8C67D-2AA5-484A-BD26-FFC06161583D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4BF24-4ABC-437B-A817-09FC7C1D1CF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549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8C67D-2AA5-484A-BD26-FFC06161583D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4BF24-4ABC-437B-A817-09FC7C1D1CF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16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8C67D-2AA5-484A-BD26-FFC06161583D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4BF24-4ABC-437B-A817-09FC7C1D1CF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077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8C67D-2AA5-484A-BD26-FFC06161583D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4BF24-4ABC-437B-A817-09FC7C1D1CF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107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8C67D-2AA5-484A-BD26-FFC06161583D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4BF24-4ABC-437B-A817-09FC7C1D1CF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632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8C67D-2AA5-484A-BD26-FFC06161583D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4BF24-4ABC-437B-A817-09FC7C1D1CF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78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8C67D-2AA5-484A-BD26-FFC06161583D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4BF24-4ABC-437B-A817-09FC7C1D1CF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070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8C67D-2AA5-484A-BD26-FFC06161583D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4BF24-4ABC-437B-A817-09FC7C1D1CF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363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E8C67D-2AA5-484A-BD26-FFC06161583D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64BF24-4ABC-437B-A817-09FC7C1D1CF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111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A787EA52-513E-4D54-AD56-C8DBB8B12C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840368" y="2836188"/>
            <a:ext cx="8679051" cy="6509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0974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D9239577-84BF-4339-A263-44E54F3138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93638" y="3234507"/>
            <a:ext cx="6794283" cy="509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31508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Breitbild</PresentationFormat>
  <Paragraphs>0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Voigt, Anne</dc:creator>
  <cp:lastModifiedBy>Voigt, Anne</cp:lastModifiedBy>
  <cp:revision>28</cp:revision>
  <dcterms:created xsi:type="dcterms:W3CDTF">2020-12-07T17:34:29Z</dcterms:created>
  <dcterms:modified xsi:type="dcterms:W3CDTF">2021-04-25T13:57:46Z</dcterms:modified>
</cp:coreProperties>
</file>